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80" r:id="rId4"/>
    <p:sldMasterId id="2147484163" r:id="rId5"/>
    <p:sldMasterId id="2147484201" r:id="rId6"/>
    <p:sldMasterId id="2147484239" r:id="rId7"/>
  </p:sldMasterIdLst>
  <p:notesMasterIdLst>
    <p:notesMasterId r:id="rId17"/>
  </p:notesMasterIdLst>
  <p:handoutMasterIdLst>
    <p:handoutMasterId r:id="rId18"/>
  </p:handoutMasterIdLst>
  <p:sldIdLst>
    <p:sldId id="291" r:id="rId8"/>
    <p:sldId id="333" r:id="rId9"/>
    <p:sldId id="334" r:id="rId10"/>
    <p:sldId id="335" r:id="rId11"/>
    <p:sldId id="336" r:id="rId12"/>
    <p:sldId id="337" r:id="rId13"/>
    <p:sldId id="338" r:id="rId14"/>
    <p:sldId id="326" r:id="rId15"/>
    <p:sldId id="332" r:id="rId1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924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509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7093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678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565EB27-A336-4263-9FFF-195FC728F593}">
          <p14:sldIdLst>
            <p14:sldId id="291"/>
            <p14:sldId id="333"/>
            <p14:sldId id="334"/>
            <p14:sldId id="335"/>
            <p14:sldId id="336"/>
            <p14:sldId id="337"/>
            <p14:sldId id="338"/>
            <p14:sldId id="326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98DE20-A111-4DEA-1540-EE300339DFED}" name="Gene Du Preez (Group)" initials="GDP(" userId="S::gene.dupreez@dimensiondata.com::a0a063ad-23b1-4866-91a9-2c1dce0cbc4c" providerId="AD"/>
  <p188:author id="{AD734DB0-78FD-28E5-60EA-9D6D37F47C54}" name="Guest User" initials="GU" userId="S::urn:spo:anon#69a60b515810239f82bead0cd8d86b9efc917454fc299756c1f04e103a408b8f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rusha Sunker (Group)" initials="TS(" lastIdx="1" clrIdx="0">
    <p:extLst>
      <p:ext uri="{19B8F6BF-5375-455C-9EA6-DF929625EA0E}">
        <p15:presenceInfo xmlns:p15="http://schemas.microsoft.com/office/powerpoint/2012/main" userId="S::thirusha.sunker@global.ntt::e19a80b1-7843-49bc-b736-4f9b358ad4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0078"/>
    <a:srgbClr val="9ADCC6"/>
    <a:srgbClr val="FCD4C9"/>
    <a:srgbClr val="BAD2ED"/>
    <a:srgbClr val="C7E8E6"/>
    <a:srgbClr val="DB3D23"/>
    <a:srgbClr val="0072BC"/>
    <a:srgbClr val="001973"/>
    <a:srgbClr val="CDFFF7"/>
    <a:srgbClr val="E64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2" y="36"/>
      </p:cViewPr>
      <p:guideLst>
        <p:guide orient="horz" pos="624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96"/>
    </p:cViewPr>
  </p:sorterViewPr>
  <p:notesViewPr>
    <p:cSldViewPr snapToGrid="0">
      <p:cViewPr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82E370-7CC8-4597-8DFF-95DCE69676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58176-68A8-4411-89C2-EA13050B1C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87A3A-3A46-423A-B615-D8CD489B6BAB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4B0D4-4015-4276-8DB7-52A6E7E35B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33085-9199-49B6-801F-429C1CAB5F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BAE09-34E9-4392-B6D6-59063056993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9323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F0EC178B-6532-D741-BB1D-C6F2E2FEBF52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AA759650-762C-9343-8990-0901C80FC7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7.wdp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microsoft.com/office/2007/relationships/hdphoto" Target="../media/hdphoto7.wdp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7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7.wdp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23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800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21082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466101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8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1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3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9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888764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24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0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65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56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9436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9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1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1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2981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713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9009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6591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7645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577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44162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452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605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040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7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6518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6818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700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36966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265611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513253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9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5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8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67809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1728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2464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603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76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34855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17190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04535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91484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21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162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5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191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56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7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64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330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888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17297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38286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99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3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179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04357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21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58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289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49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71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36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10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1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35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37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72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38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25669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30953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51690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862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35397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51879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010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0267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567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5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9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262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2510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260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656413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97406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6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46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5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48162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783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570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122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88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3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259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2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02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2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3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9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7830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240021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0697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0699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26945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0090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693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241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5875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9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77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67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38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69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45" r:id="rId2"/>
    <p:sldLayoutId id="2147484044" r:id="rId3"/>
    <p:sldLayoutId id="2147484133" r:id="rId4"/>
    <p:sldLayoutId id="2147484116" r:id="rId5"/>
    <p:sldLayoutId id="2147484118" r:id="rId6"/>
    <p:sldLayoutId id="2147484097" r:id="rId7"/>
    <p:sldLayoutId id="2147484141" r:id="rId8"/>
    <p:sldLayoutId id="2147484143" r:id="rId9"/>
    <p:sldLayoutId id="2147484142" r:id="rId10"/>
    <p:sldLayoutId id="2147484144" r:id="rId11"/>
    <p:sldLayoutId id="2147484147" r:id="rId12"/>
    <p:sldLayoutId id="2147484149" r:id="rId13"/>
    <p:sldLayoutId id="2147484150" r:id="rId14"/>
    <p:sldLayoutId id="2147484151" r:id="rId15"/>
    <p:sldLayoutId id="2147484145" r:id="rId16"/>
    <p:sldLayoutId id="2147484146" r:id="rId17"/>
    <p:sldLayoutId id="2147484148" r:id="rId18"/>
    <p:sldLayoutId id="2147484152" r:id="rId19"/>
    <p:sldLayoutId id="2147484132" r:id="rId20"/>
    <p:sldLayoutId id="2147484131" r:id="rId21"/>
    <p:sldLayoutId id="2147484162" r:id="rId22"/>
    <p:sldLayoutId id="2147484161" r:id="rId23"/>
    <p:sldLayoutId id="2147484127" r:id="rId24"/>
    <p:sldLayoutId id="2147484154" r:id="rId25"/>
    <p:sldLayoutId id="2147484153" r:id="rId26"/>
    <p:sldLayoutId id="2147484158" r:id="rId27"/>
    <p:sldLayoutId id="2147484120" r:id="rId28"/>
    <p:sldLayoutId id="2147484159" r:id="rId29"/>
    <p:sldLayoutId id="2147484111" r:id="rId30"/>
    <p:sldLayoutId id="2147484065" r:id="rId31"/>
    <p:sldLayoutId id="2147484122" r:id="rId32"/>
    <p:sldLayoutId id="2147484157" r:id="rId33"/>
    <p:sldLayoutId id="2147484140" r:id="rId34"/>
    <p:sldLayoutId id="2147484066" r:id="rId35"/>
    <p:sldLayoutId id="2147484155" r:id="rId36"/>
    <p:sldLayoutId id="214748415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773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  <p:sldLayoutId id="2147484178" r:id="rId15"/>
    <p:sldLayoutId id="2147484179" r:id="rId16"/>
    <p:sldLayoutId id="2147484180" r:id="rId17"/>
    <p:sldLayoutId id="2147484181" r:id="rId18"/>
    <p:sldLayoutId id="2147484182" r:id="rId19"/>
    <p:sldLayoutId id="2147484183" r:id="rId20"/>
    <p:sldLayoutId id="2147484184" r:id="rId21"/>
    <p:sldLayoutId id="2147484185" r:id="rId22"/>
    <p:sldLayoutId id="2147484186" r:id="rId23"/>
    <p:sldLayoutId id="2147484187" r:id="rId24"/>
    <p:sldLayoutId id="2147484188" r:id="rId25"/>
    <p:sldLayoutId id="2147484189" r:id="rId26"/>
    <p:sldLayoutId id="2147484190" r:id="rId27"/>
    <p:sldLayoutId id="2147484191" r:id="rId28"/>
    <p:sldLayoutId id="2147484192" r:id="rId29"/>
    <p:sldLayoutId id="2147484193" r:id="rId30"/>
    <p:sldLayoutId id="2147484194" r:id="rId31"/>
    <p:sldLayoutId id="2147484195" r:id="rId32"/>
    <p:sldLayoutId id="2147484196" r:id="rId33"/>
    <p:sldLayoutId id="2147484197" r:id="rId34"/>
    <p:sldLayoutId id="2147484198" r:id="rId35"/>
    <p:sldLayoutId id="2147484199" r:id="rId36"/>
    <p:sldLayoutId id="2147484200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713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  <p:sldLayoutId id="2147484214" r:id="rId13"/>
    <p:sldLayoutId id="2147484215" r:id="rId14"/>
    <p:sldLayoutId id="2147484216" r:id="rId15"/>
    <p:sldLayoutId id="2147484217" r:id="rId16"/>
    <p:sldLayoutId id="2147484218" r:id="rId17"/>
    <p:sldLayoutId id="2147484219" r:id="rId18"/>
    <p:sldLayoutId id="2147484220" r:id="rId19"/>
    <p:sldLayoutId id="2147484221" r:id="rId20"/>
    <p:sldLayoutId id="2147484222" r:id="rId21"/>
    <p:sldLayoutId id="2147484223" r:id="rId22"/>
    <p:sldLayoutId id="2147484224" r:id="rId23"/>
    <p:sldLayoutId id="2147484225" r:id="rId24"/>
    <p:sldLayoutId id="2147484226" r:id="rId25"/>
    <p:sldLayoutId id="2147484227" r:id="rId26"/>
    <p:sldLayoutId id="2147484228" r:id="rId27"/>
    <p:sldLayoutId id="2147484229" r:id="rId28"/>
    <p:sldLayoutId id="2147484230" r:id="rId29"/>
    <p:sldLayoutId id="2147484231" r:id="rId30"/>
    <p:sldLayoutId id="2147484232" r:id="rId31"/>
    <p:sldLayoutId id="2147484233" r:id="rId32"/>
    <p:sldLayoutId id="2147484234" r:id="rId33"/>
    <p:sldLayoutId id="2147484235" r:id="rId34"/>
    <p:sldLayoutId id="2147484236" r:id="rId35"/>
    <p:sldLayoutId id="2147484237" r:id="rId36"/>
    <p:sldLayoutId id="2147484238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2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  <p:sldLayoutId id="2147484260" r:id="rId21"/>
    <p:sldLayoutId id="2147484261" r:id="rId22"/>
    <p:sldLayoutId id="2147484262" r:id="rId23"/>
    <p:sldLayoutId id="2147484263" r:id="rId24"/>
    <p:sldLayoutId id="2147484264" r:id="rId25"/>
    <p:sldLayoutId id="2147484265" r:id="rId26"/>
    <p:sldLayoutId id="2147484266" r:id="rId27"/>
    <p:sldLayoutId id="2147484267" r:id="rId28"/>
    <p:sldLayoutId id="2147484268" r:id="rId29"/>
    <p:sldLayoutId id="2147484269" r:id="rId30"/>
    <p:sldLayoutId id="2147484270" r:id="rId31"/>
    <p:sldLayoutId id="2147484271" r:id="rId32"/>
    <p:sldLayoutId id="2147484272" r:id="rId33"/>
    <p:sldLayoutId id="2147484273" r:id="rId34"/>
    <p:sldLayoutId id="2147484274" r:id="rId35"/>
    <p:sldLayoutId id="2147484275" r:id="rId36"/>
    <p:sldLayoutId id="214748427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/>
            </a:gs>
            <a:gs pos="11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9B0D-B56A-9148-0210-464F6B68DBE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FUNDAMENTALS DE PROGRAMAÇÃO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90CB-B5C6-7375-9CF9-96B1FB843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04BA6-C897-398F-C3BA-C10B6FE7BD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Op. </a:t>
            </a:r>
            <a:r>
              <a:rPr lang="en-US" dirty="0" err="1"/>
              <a:t>Aritmeticas</a:t>
            </a:r>
            <a:br>
              <a:rPr lang="en-US" dirty="0"/>
            </a:br>
            <a:r>
              <a:rPr lang="en-US" dirty="0"/>
              <a:t>Op. </a:t>
            </a:r>
            <a:r>
              <a:rPr lang="en-US" dirty="0" err="1"/>
              <a:t>Condicionais</a:t>
            </a:r>
            <a:endParaRPr lang="en-US" dirty="0"/>
          </a:p>
          <a:p>
            <a:r>
              <a:rPr lang="en-US" dirty="0"/>
              <a:t>Op. </a:t>
            </a:r>
            <a:r>
              <a:rPr lang="en-US" dirty="0" err="1"/>
              <a:t>Lógicos</a:t>
            </a:r>
            <a:endParaRPr lang="en-US" dirty="0"/>
          </a:p>
          <a:p>
            <a:r>
              <a:rPr lang="en-US" dirty="0"/>
              <a:t>Arrays;</a:t>
            </a:r>
          </a:p>
          <a:p>
            <a:r>
              <a:rPr lang="en-US" dirty="0"/>
              <a:t>Loop for;</a:t>
            </a:r>
          </a:p>
          <a:p>
            <a:endParaRPr lang="pt-BR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41778-A323-91A9-DCC2-FC6BE22C03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D0401D-82DE-99CB-FC7F-64FD010202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Funções;</a:t>
            </a:r>
          </a:p>
          <a:p>
            <a:r>
              <a:rPr lang="pt-BR" sz="1600" dirty="0"/>
              <a:t>Arrow functions; Templates literals;</a:t>
            </a:r>
            <a:endParaRPr lang="en-US" sz="16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83E8-11B4-E6ED-E68A-47F846068B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85480C-F1C3-1BCC-7C05-FF8D27B50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Objetos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2EBE2E-B069-05D3-1D2A-E144ADE8AE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5A2C8E-F2F9-2301-104D-AC8C2CCAD3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DOM;</a:t>
            </a:r>
          </a:p>
          <a:p>
            <a:r>
              <a:rPr lang="pt-BR" dirty="0"/>
              <a:t>Seletores;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1600" dirty="0"/>
              <a:t>Elementos;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AF4314-A2AA-DD04-6AAA-5CDB522AFD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157CE3-6356-E6D0-B38C-9F4EB0365B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Eventos;</a:t>
            </a:r>
          </a:p>
          <a:p>
            <a:r>
              <a:rPr lang="pt-BR" sz="1600" dirty="0"/>
              <a:t>Web Storage;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8D103E-EC62-D530-3D92-4B16DFA395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D19967-DCE8-644A-C138-5C1A473C89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4408541"/>
            <a:ext cx="2108785" cy="1289748"/>
          </a:xfrm>
          <a:prstGeom prst="rect">
            <a:avLst/>
          </a:prstGeom>
        </p:spPr>
        <p:txBody>
          <a:bodyPr/>
          <a:lstStyle/>
          <a:p>
            <a:r>
              <a:rPr lang="pt-BR" sz="1600" dirty="0"/>
              <a:t>Spread / Rest;</a:t>
            </a:r>
          </a:p>
          <a:p>
            <a:r>
              <a:rPr lang="pt-BR" dirty="0"/>
              <a:t>D</a:t>
            </a:r>
            <a:r>
              <a:rPr lang="pt-BR" sz="1600" dirty="0"/>
              <a:t>esestruturação de objetos;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8F82DB-EF7E-6D8D-C85F-20E47D1E3D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F80273-BC16-5BA7-7D41-AF6869EFEB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Fluxos de excessão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 dirty="0"/>
              <a:t>Throw</a:t>
            </a:r>
          </a:p>
          <a:p>
            <a:r>
              <a:rPr lang="en-US" dirty="0"/>
              <a:t>Try / Catch</a:t>
            </a:r>
            <a:endParaRPr lang="en-US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/>
              <a:t>Finally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766E29-85B8-3D9C-2523-1701D73C8A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08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FA84E7-007A-B58A-E0C3-49D2179EFA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Jest</a:t>
            </a:r>
            <a:r>
              <a:rPr lang="pt-BR" sz="1400" dirty="0"/>
              <a:t>;</a:t>
            </a:r>
          </a:p>
          <a:p>
            <a:r>
              <a:rPr lang="pt-BR" sz="1600" dirty="0"/>
              <a:t>Matchers; Cobertura de codigo;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1AACDD-4569-9C1F-D337-1CC7533827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09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522C51-5207-6907-C460-EA01ED51A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Hof´s </a:t>
            </a:r>
          </a:p>
          <a:p>
            <a:r>
              <a:rPr lang="pt-BR" dirty="0"/>
              <a:t>Sort</a:t>
            </a:r>
          </a:p>
          <a:p>
            <a:r>
              <a:rPr lang="pt-BR" dirty="0"/>
              <a:t>Map</a:t>
            </a:r>
          </a:p>
          <a:p>
            <a:r>
              <a:rPr lang="pt-BR" dirty="0"/>
              <a:t>Filter</a:t>
            </a:r>
          </a:p>
          <a:p>
            <a:r>
              <a:rPr lang="pt-BR" dirty="0"/>
              <a:t>Reduce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CFA13CD-2D38-16C5-D15B-E62101E84FD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10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6101EF-411D-75F5-30BB-F6A4100CFBB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Desestruturação de arrays;</a:t>
            </a:r>
          </a:p>
          <a:p>
            <a:r>
              <a:rPr lang="pt-BR" dirty="0"/>
              <a:t>Desestruturação default;</a:t>
            </a:r>
          </a:p>
          <a:p>
            <a:r>
              <a:rPr lang="pt-BR" dirty="0"/>
              <a:t>Object Property Shorthand;</a:t>
            </a:r>
          </a:p>
          <a:p>
            <a:r>
              <a:rPr lang="pt-BR" dirty="0"/>
              <a:t>Default Params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384EBA-A477-4D75-EA37-1EF8D983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711"/>
            <a:ext cx="1405479" cy="15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4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 err="1"/>
              <a:t>Lógica</a:t>
            </a:r>
            <a:r>
              <a:rPr lang="en-US" dirty="0"/>
              <a:t> / </a:t>
            </a:r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95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1285-01B1-AA84-B550-5E7881BB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Lógica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endParaRPr lang="pt-BR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D1E231-6AC5-DAFC-5585-46242682C1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6944" y="2408903"/>
            <a:ext cx="11218112" cy="255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8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9416-F4B7-46DA-245C-CCC48CB8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CE490-1EA6-BBBF-E186-AD41C8E8EB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97280" y="2952206"/>
            <a:ext cx="10561508" cy="3048708"/>
          </a:xfrm>
        </p:spPr>
        <p:txBody>
          <a:bodyPr/>
          <a:lstStyle/>
          <a:p>
            <a:r>
              <a:rPr lang="pt-BR" sz="24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Um algoritmo é</a:t>
            </a:r>
            <a:r>
              <a:rPr lang="pt-BR" sz="24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uma sequência de instruções ou comandos realizados de maneira sistemática com o objetivo de resolver um problema ou executar uma tarefa.</a:t>
            </a:r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176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D47-2621-FD55-6230-4F9E7381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E97A3-54AE-A1DD-8110-94D383A2A8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19496" y="2394858"/>
            <a:ext cx="9326881" cy="3606056"/>
          </a:xfrm>
        </p:spPr>
        <p:txBody>
          <a:bodyPr/>
          <a:lstStyle/>
          <a:p>
            <a:pPr algn="ctr"/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Descreva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passo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passo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preparar</a:t>
            </a:r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um café?</a:t>
            </a:r>
            <a:b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Achocolatado</a:t>
            </a:r>
            <a:endParaRPr lang="pt-BR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13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69AA-7B4D-89C7-99CB-117D0F002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418A5-0353-7DA1-17ED-947577A4F0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72046" y="1591476"/>
            <a:ext cx="9986742" cy="4409438"/>
          </a:xfrm>
        </p:spPr>
        <p:txBody>
          <a:bodyPr/>
          <a:lstStyle/>
          <a:p>
            <a:r>
              <a:rPr lang="en-US" dirty="0"/>
              <a:t>1 – </a:t>
            </a:r>
            <a:r>
              <a:rPr lang="en-US" dirty="0" err="1"/>
              <a:t>Pegar</a:t>
            </a:r>
            <a:r>
              <a:rPr lang="en-US" dirty="0"/>
              <a:t> </a:t>
            </a:r>
            <a:r>
              <a:rPr lang="en-US" dirty="0" err="1"/>
              <a:t>recepiente</a:t>
            </a:r>
            <a:r>
              <a:rPr lang="en-US" dirty="0"/>
              <a:t> para </a:t>
            </a:r>
            <a:r>
              <a:rPr lang="en-US" dirty="0" err="1"/>
              <a:t>esquentar</a:t>
            </a:r>
            <a:r>
              <a:rPr lang="en-US" dirty="0"/>
              <a:t> a </a:t>
            </a:r>
            <a:r>
              <a:rPr lang="en-US" dirty="0" err="1"/>
              <a:t>água</a:t>
            </a:r>
            <a:r>
              <a:rPr lang="en-US" dirty="0"/>
              <a:t>;</a:t>
            </a:r>
          </a:p>
          <a:p>
            <a:r>
              <a:rPr lang="en-US" dirty="0"/>
              <a:t>2 –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água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do </a:t>
            </a:r>
            <a:r>
              <a:rPr lang="en-US" dirty="0" err="1"/>
              <a:t>recipiente</a:t>
            </a:r>
            <a:r>
              <a:rPr lang="en-US" dirty="0"/>
              <a:t>;</a:t>
            </a:r>
          </a:p>
          <a:p>
            <a:r>
              <a:rPr lang="en-US" dirty="0"/>
              <a:t>3 – </a:t>
            </a:r>
            <a:r>
              <a:rPr lang="en-US" dirty="0" err="1"/>
              <a:t>Acender</a:t>
            </a:r>
            <a:r>
              <a:rPr lang="en-US" dirty="0"/>
              <a:t> o </a:t>
            </a:r>
            <a:r>
              <a:rPr lang="en-US" dirty="0" err="1"/>
              <a:t>fogo</a:t>
            </a:r>
            <a:r>
              <a:rPr lang="en-US" dirty="0"/>
              <a:t>;</a:t>
            </a:r>
          </a:p>
          <a:p>
            <a:r>
              <a:rPr lang="en-US" dirty="0"/>
              <a:t>4 – </a:t>
            </a:r>
            <a:r>
              <a:rPr lang="en-US" dirty="0" err="1"/>
              <a:t>Colocar</a:t>
            </a:r>
            <a:r>
              <a:rPr lang="en-US" dirty="0"/>
              <a:t> o </a:t>
            </a:r>
            <a:r>
              <a:rPr lang="en-US" dirty="0" err="1"/>
              <a:t>recepiente</a:t>
            </a:r>
            <a:r>
              <a:rPr lang="en-US" dirty="0"/>
              <a:t> no </a:t>
            </a:r>
            <a:r>
              <a:rPr lang="en-US" dirty="0" err="1"/>
              <a:t>fogo</a:t>
            </a:r>
            <a:r>
              <a:rPr lang="en-US" dirty="0"/>
              <a:t>;</a:t>
            </a:r>
          </a:p>
          <a:p>
            <a:r>
              <a:rPr lang="en-US" dirty="0"/>
              <a:t>5 – </a:t>
            </a:r>
            <a:r>
              <a:rPr lang="en-US" dirty="0" err="1"/>
              <a:t>Pegar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xícara</a:t>
            </a:r>
            <a:r>
              <a:rPr lang="en-US" dirty="0"/>
              <a:t>;</a:t>
            </a:r>
          </a:p>
          <a:p>
            <a:r>
              <a:rPr lang="en-US" dirty="0"/>
              <a:t>6 – </a:t>
            </a:r>
            <a:r>
              <a:rPr lang="en-US" dirty="0" err="1"/>
              <a:t>Pegar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colher</a:t>
            </a:r>
            <a:r>
              <a:rPr lang="en-US" dirty="0"/>
              <a:t>;</a:t>
            </a:r>
          </a:p>
          <a:p>
            <a:r>
              <a:rPr lang="en-US" dirty="0"/>
              <a:t>7 – </a:t>
            </a:r>
            <a:r>
              <a:rPr lang="en-US" dirty="0" err="1"/>
              <a:t>Pegar</a:t>
            </a:r>
            <a:r>
              <a:rPr lang="en-US" dirty="0"/>
              <a:t> o café;</a:t>
            </a:r>
          </a:p>
          <a:p>
            <a:r>
              <a:rPr lang="en-US" dirty="0"/>
              <a:t>8 – </a:t>
            </a:r>
            <a:r>
              <a:rPr lang="en-US" dirty="0" err="1"/>
              <a:t>Colocar</a:t>
            </a:r>
            <a:r>
              <a:rPr lang="en-US" dirty="0"/>
              <a:t> café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xícara</a:t>
            </a:r>
            <a:r>
              <a:rPr lang="en-US" dirty="0"/>
              <a:t>;</a:t>
            </a:r>
          </a:p>
          <a:p>
            <a:r>
              <a:rPr lang="en-US" dirty="0"/>
              <a:t>9 – </a:t>
            </a:r>
            <a:r>
              <a:rPr lang="en-US" dirty="0" err="1"/>
              <a:t>Esperar</a:t>
            </a:r>
            <a:r>
              <a:rPr lang="en-US" dirty="0"/>
              <a:t> a </a:t>
            </a:r>
            <a:r>
              <a:rPr lang="en-US" dirty="0" err="1"/>
              <a:t>agua</a:t>
            </a:r>
            <a:r>
              <a:rPr lang="en-US" dirty="0"/>
              <a:t> </a:t>
            </a:r>
            <a:r>
              <a:rPr lang="en-US" dirty="0" err="1"/>
              <a:t>ferver</a:t>
            </a:r>
            <a:r>
              <a:rPr lang="en-US" dirty="0"/>
              <a:t>;</a:t>
            </a:r>
          </a:p>
          <a:p>
            <a:r>
              <a:rPr lang="en-US" dirty="0"/>
              <a:t>10 – </a:t>
            </a:r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água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da </a:t>
            </a:r>
            <a:r>
              <a:rPr lang="en-US" dirty="0" err="1"/>
              <a:t>xícara</a:t>
            </a:r>
            <a:r>
              <a:rPr lang="en-US" dirty="0"/>
              <a:t>;</a:t>
            </a:r>
          </a:p>
          <a:p>
            <a:r>
              <a:rPr lang="en-US" dirty="0"/>
              <a:t>11 – </a:t>
            </a:r>
            <a:r>
              <a:rPr lang="en-US" dirty="0" err="1"/>
              <a:t>Mexer</a:t>
            </a:r>
            <a:r>
              <a:rPr lang="en-US" dirty="0"/>
              <a:t> o café;</a:t>
            </a:r>
          </a:p>
          <a:p>
            <a:r>
              <a:rPr lang="en-US" dirty="0"/>
              <a:t>12 – </a:t>
            </a:r>
            <a:r>
              <a:rPr lang="en-US" dirty="0" err="1"/>
              <a:t>Pegar</a:t>
            </a:r>
            <a:r>
              <a:rPr lang="en-US" dirty="0"/>
              <a:t> a </a:t>
            </a:r>
            <a:r>
              <a:rPr lang="en-US" dirty="0" err="1"/>
              <a:t>xícara</a:t>
            </a:r>
            <a:r>
              <a:rPr lang="en-US" dirty="0"/>
              <a:t>;</a:t>
            </a:r>
          </a:p>
          <a:p>
            <a:r>
              <a:rPr lang="en-US" dirty="0"/>
              <a:t>13 – Tomar o café;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0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8AD2-666E-84BE-26B5-5F8B96BB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946FB-D67A-3826-2C0C-7B6BD6E108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7314" y="2185852"/>
            <a:ext cx="10831473" cy="381506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pt-BR" b="0" i="0" dirty="0">
                <a:solidFill>
                  <a:srgbClr val="3E4854"/>
                </a:solidFill>
                <a:effectLst/>
                <a:latin typeface="Inter"/>
              </a:rPr>
              <a:t>Eu resolvi o problema?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E4854"/>
                </a:solidFill>
                <a:effectLst/>
                <a:latin typeface="Inter"/>
              </a:rPr>
              <a:t>Havia outras maneiras de resolver o problema?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E4854"/>
                </a:solidFill>
                <a:effectLst/>
                <a:latin typeface="Inter"/>
              </a:rPr>
              <a:t>A maneira que eu escolhi foi a mais eficiente possível, ou havia como fazer a mesma coisa com menos passos?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E4854"/>
                </a:solidFill>
                <a:effectLst/>
                <a:latin typeface="Inter"/>
              </a:rPr>
              <a:t>Seria possível inverter ou retirar algum passo?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E4854"/>
                </a:solidFill>
                <a:effectLst/>
                <a:latin typeface="Inter"/>
              </a:rPr>
              <a:t>Se eu fosse um computador, conseguiria entender todas as instruções?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05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 err="1"/>
              <a:t>Funções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3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1205-D3E1-1E03-6AD8-95C7000B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Funções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8225-C11A-3E43-B8CA-24A452E744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8761" y="1238865"/>
            <a:ext cx="10373033" cy="439485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DBFA-08AD-46EC-EABC-E37F3171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10" y="2226557"/>
            <a:ext cx="10007584" cy="22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38951"/>
      </p:ext>
    </p:extLst>
  </p:cSld>
  <p:clrMapOvr>
    <a:masterClrMapping/>
  </p:clrMapOvr>
</p:sld>
</file>

<file path=ppt/theme/theme1.xml><?xml version="1.0" encoding="utf-8"?>
<a:theme xmlns:a="http://schemas.openxmlformats.org/drawingml/2006/main" name="Highly 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2.xml><?xml version="1.0" encoding="utf-8"?>
<a:theme xmlns:a="http://schemas.openxmlformats.org/drawingml/2006/main" name="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3.xml><?xml version="1.0" encoding="utf-8"?>
<a:theme xmlns:a="http://schemas.openxmlformats.org/drawingml/2006/main" name="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4.xml><?xml version="1.0" encoding="utf-8"?>
<a:theme xmlns:a="http://schemas.openxmlformats.org/drawingml/2006/main" name="Un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e56c044-f2f6-4825-ae61-b726c90d87ff" xsi:nil="true"/>
    <lcf76f155ced4ddcb4097134ff3c332f xmlns="cc22e765-059d-4538-a770-90ed021d076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B7563FE1948D4AB0002891874683E0" ma:contentTypeVersion="12" ma:contentTypeDescription="Create a new document." ma:contentTypeScope="" ma:versionID="b7a94fc79350c5e09332657962a53593">
  <xsd:schema xmlns:xsd="http://www.w3.org/2001/XMLSchema" xmlns:xs="http://www.w3.org/2001/XMLSchema" xmlns:p="http://schemas.microsoft.com/office/2006/metadata/properties" xmlns:ns2="cc22e765-059d-4538-a770-90ed021d076b" xmlns:ns3="0e56c044-f2f6-4825-ae61-b726c90d87ff" xmlns:ns4="b492d498-ca26-4a48-9077-d38364db9e65" targetNamespace="http://schemas.microsoft.com/office/2006/metadata/properties" ma:root="true" ma:fieldsID="165564dabad73a5eba4984dfc9655a07" ns2:_="" ns3:_="" ns4:_="">
    <xsd:import namespace="cc22e765-059d-4538-a770-90ed021d076b"/>
    <xsd:import namespace="0e56c044-f2f6-4825-ae61-b726c90d87ff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22e765-059d-4538-a770-90ed021d07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217ff2e-1616-4146-8372-4640400776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6c044-f2f6-4825-ae61-b726c90d87f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5db2c50-5635-45b6-a3bb-8803fa24dc4f}" ma:internalName="TaxCatchAll" ma:showField="CatchAllData" ma:web="b492d498-ca26-4a48-9077-d38364db9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146DA5-CC6A-4FE7-BBEA-036A29C48607}">
  <ds:schemaRefs>
    <ds:schemaRef ds:uri="http://www.w3.org/XML/1998/namespace"/>
    <ds:schemaRef ds:uri="http://purl.org/dc/terms/"/>
    <ds:schemaRef ds:uri="b492d498-ca26-4a48-9077-d38364db9e6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0e56c044-f2f6-4825-ae61-b726c90d87ff"/>
    <ds:schemaRef ds:uri="cc22e765-059d-4538-a770-90ed021d076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4EF129-6E3B-4465-8B4F-91B795C0A6F6}">
  <ds:schemaRefs>
    <ds:schemaRef ds:uri="0e56c044-f2f6-4825-ae61-b726c90d87ff"/>
    <ds:schemaRef ds:uri="b492d498-ca26-4a48-9077-d38364db9e65"/>
    <ds:schemaRef ds:uri="cc22e765-059d-4538-a770-90ed021d07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6323117-07A6-476D-9E00-15CFE4A64B2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PodHandler</Template>
  <TotalTime>2499</TotalTime>
  <Words>283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Calibri</vt:lpstr>
      <vt:lpstr>Inter</vt:lpstr>
      <vt:lpstr>Roboto</vt:lpstr>
      <vt:lpstr>Segoe UI</vt:lpstr>
      <vt:lpstr>Segoe UI Black</vt:lpstr>
      <vt:lpstr>Segoe UI Light</vt:lpstr>
      <vt:lpstr>Segoe UI Semibold</vt:lpstr>
      <vt:lpstr>Source Sans Pro</vt:lpstr>
      <vt:lpstr>Highly Confidential</vt:lpstr>
      <vt:lpstr>Confidential</vt:lpstr>
      <vt:lpstr>Restricted</vt:lpstr>
      <vt:lpstr>Unrestricted</vt:lpstr>
      <vt:lpstr>FUNDAMENTALS DE PROGRAMAÇÃO</vt:lpstr>
      <vt:lpstr>Lógica / Algoritmo</vt:lpstr>
      <vt:lpstr>Lógica de Programação</vt:lpstr>
      <vt:lpstr>Algoritmos</vt:lpstr>
      <vt:lpstr>PowerPoint Presentation</vt:lpstr>
      <vt:lpstr>PowerPoint Presentation</vt:lpstr>
      <vt:lpstr>PowerPoint Presentation</vt:lpstr>
      <vt:lpstr>Funções</vt:lpstr>
      <vt:lpstr>Funções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DE PROGRAMAÇÃO</dc:title>
  <dc:creator>Caê Calçolari</dc:creator>
  <cp:lastModifiedBy>Caê Calçolari</cp:lastModifiedBy>
  <cp:revision>11</cp:revision>
  <dcterms:created xsi:type="dcterms:W3CDTF">2023-01-15T19:55:44Z</dcterms:created>
  <dcterms:modified xsi:type="dcterms:W3CDTF">2023-07-11T22:39:21Z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0x01010016B7563FE1948D4AB0002891874683E0</vt:lpwstr>
  </property>
  <property fmtid="{D5CDD505-2E9C-101B-9397-08002B2CF9AE}" pid="3" name="Documenttype">
    <vt:lpwstr/>
  </property>
  <property fmtid="{D5CDD505-2E9C-101B-9397-08002B2CF9AE}" pid="4" name="Usageclassification">
    <vt:lpwstr/>
  </property>
  <property fmtid="{D5CDD505-2E9C-101B-9397-08002B2CF9AE}" pid="5" name="Geographicalarea">
    <vt:lpwstr/>
  </property>
  <property fmtid="{D5CDD505-2E9C-101B-9397-08002B2CF9AE}" pid="6" name="Functionalareas">
    <vt:lpwstr/>
  </property>
  <property fmtid="{D5CDD505-2E9C-101B-9397-08002B2CF9AE}" pid="7" name="MSIP_Label_4637e5cc-ed1f-4ad6-a881-35c0f1c6f3d8_Enabled">
    <vt:lpwstr>true</vt:lpwstr>
  </property>
  <property fmtid="{D5CDD505-2E9C-101B-9397-08002B2CF9AE}" pid="8" name="MSIP_Label_4637e5cc-ed1f-4ad6-a881-35c0f1c6f3d8_SetDate">
    <vt:lpwstr>2022-08-19T06:34:22Z</vt:lpwstr>
  </property>
  <property fmtid="{D5CDD505-2E9C-101B-9397-08002B2CF9AE}" pid="9" name="MSIP_Label_4637e5cc-ed1f-4ad6-a881-35c0f1c6f3d8_Method">
    <vt:lpwstr>Standard</vt:lpwstr>
  </property>
  <property fmtid="{D5CDD505-2E9C-101B-9397-08002B2CF9AE}" pid="10" name="MSIP_Label_4637e5cc-ed1f-4ad6-a881-35c0f1c6f3d8_Name">
    <vt:lpwstr>General</vt:lpwstr>
  </property>
  <property fmtid="{D5CDD505-2E9C-101B-9397-08002B2CF9AE}" pid="11" name="MSIP_Label_4637e5cc-ed1f-4ad6-a881-35c0f1c6f3d8_SiteId">
    <vt:lpwstr>e3cf3c98-a978-465f-8254-9d541eeea73c</vt:lpwstr>
  </property>
  <property fmtid="{D5CDD505-2E9C-101B-9397-08002B2CF9AE}" pid="12" name="MSIP_Label_4637e5cc-ed1f-4ad6-a881-35c0f1c6f3d8_ActionId">
    <vt:lpwstr>08f1f1eb-1440-4f73-9176-cb1183dd65d1</vt:lpwstr>
  </property>
  <property fmtid="{D5CDD505-2E9C-101B-9397-08002B2CF9AE}" pid="13" name="MSIP_Label_4637e5cc-ed1f-4ad6-a881-35c0f1c6f3d8_ContentBits">
    <vt:lpwstr>0</vt:lpwstr>
  </property>
  <property fmtid="{D5CDD505-2E9C-101B-9397-08002B2CF9AE}" pid="14" name="MediaServiceImageTags">
    <vt:lpwstr/>
  </property>
  <property fmtid="{D5CDD505-2E9C-101B-9397-08002B2CF9AE}" pid="15" name="Order">
    <vt:r8>346200</vt:r8>
  </property>
  <property fmtid="{D5CDD505-2E9C-101B-9397-08002B2CF9AE}" pid="16" name="xd_Signature">
    <vt:bool>false</vt:bool>
  </property>
  <property fmtid="{D5CDD505-2E9C-101B-9397-08002B2CF9AE}" pid="17" name="xd_ProgID">
    <vt:lpwstr/>
  </property>
  <property fmtid="{D5CDD505-2E9C-101B-9397-08002B2CF9AE}" pid="18" name="ComplianceAssetId">
    <vt:lpwstr/>
  </property>
  <property fmtid="{D5CDD505-2E9C-101B-9397-08002B2CF9AE}" pid="19" name="TemplateUrl">
    <vt:lpwstr/>
  </property>
  <property fmtid="{D5CDD505-2E9C-101B-9397-08002B2CF9AE}" pid="20" name="_ExtendedDescription">
    <vt:lpwstr/>
  </property>
  <property fmtid="{D5CDD505-2E9C-101B-9397-08002B2CF9AE}" pid="21" name="TriggerFlowInfo">
    <vt:lpwstr/>
  </property>
</Properties>
</file>